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303" r:id="rId6"/>
  </p:sldIdLst>
  <p:sldSz cx="9144000" cy="5143500" type="screen16x9"/>
  <p:notesSz cx="6797675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3E297D-996D-4CA8-B3E1-154582742287}">
  <a:tblStyle styleId="{CE3E297D-996D-4CA8-B3E1-1545827422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87" autoAdjust="0"/>
  </p:normalViewPr>
  <p:slideViewPr>
    <p:cSldViewPr snapToGrid="0">
      <p:cViewPr varScale="1">
        <p:scale>
          <a:sx n="139" d="100"/>
          <a:sy n="139" d="100"/>
        </p:scale>
        <p:origin x="80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62a7dd14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62a7dd1417_0_0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7c793fc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7c793fce3_0_1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9f2f57a71_0_217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bd6c00e730_0_8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27c793fc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27c793fce3_0_19:notes"/>
          <p:cNvSpPr txBox="1">
            <a:spLocks noGrp="1"/>
          </p:cNvSpPr>
          <p:nvPr>
            <p:ph type="body" idx="1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68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518825" y="364596"/>
            <a:ext cx="3575775" cy="5817744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540001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10" name="Google Shape;10;p2"/>
          <p:cNvSpPr/>
          <p:nvPr/>
        </p:nvSpPr>
        <p:spPr>
          <a:xfrm rot="9220157">
            <a:off x="6222233" y="-1314519"/>
            <a:ext cx="3693290" cy="5229675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200038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100" y="1110225"/>
            <a:ext cx="5149200" cy="235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100" y="3573825"/>
            <a:ext cx="4228200" cy="475800"/>
          </a:xfrm>
          <a:prstGeom prst="rect">
            <a:avLst/>
          </a:prstGeom>
          <a:gradFill>
            <a:gsLst>
              <a:gs pos="0">
                <a:schemeClr val="dk2"/>
              </a:gs>
              <a:gs pos="66000">
                <a:schemeClr val="lt1"/>
              </a:gs>
              <a:gs pos="100000">
                <a:schemeClr val="lt1"/>
              </a:gs>
            </a:gsLst>
            <a:lin ang="2700006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/>
          <p:nvPr/>
        </p:nvSpPr>
        <p:spPr>
          <a:xfrm rot="755867">
            <a:off x="8809179" y="-584056"/>
            <a:ext cx="3575683" cy="5817612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38" name="Google Shape;38;p6"/>
          <p:cNvSpPr/>
          <p:nvPr/>
        </p:nvSpPr>
        <p:spPr>
          <a:xfrm rot="-3857609">
            <a:off x="629242" y="1551779"/>
            <a:ext cx="3070165" cy="6912751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39" name="Google Shape;39;p6"/>
          <p:cNvSpPr/>
          <p:nvPr/>
        </p:nvSpPr>
        <p:spPr>
          <a:xfrm rot="5042861">
            <a:off x="-489732" y="-2693928"/>
            <a:ext cx="3575744" cy="5817823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241450" y="25923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241550" y="3434100"/>
            <a:ext cx="46611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/>
          <p:nvPr/>
        </p:nvSpPr>
        <p:spPr>
          <a:xfrm>
            <a:off x="7331823" y="-1721838"/>
            <a:ext cx="3200225" cy="5878075"/>
          </a:xfrm>
          <a:custGeom>
            <a:avLst/>
            <a:gdLst/>
            <a:ahLst/>
            <a:cxnLst/>
            <a:rect l="l" t="t" r="r" b="b"/>
            <a:pathLst>
              <a:path w="128009" h="235123" extrusionOk="0">
                <a:moveTo>
                  <a:pt x="96940" y="233879"/>
                </a:moveTo>
                <a:cubicBezTo>
                  <a:pt x="105538" y="228453"/>
                  <a:pt x="120678" y="216255"/>
                  <a:pt x="123976" y="182161"/>
                </a:cubicBezTo>
                <a:cubicBezTo>
                  <a:pt x="127275" y="148067"/>
                  <a:pt x="133840" y="59665"/>
                  <a:pt x="116731" y="29314"/>
                </a:cubicBezTo>
                <a:cubicBezTo>
                  <a:pt x="99622" y="-1037"/>
                  <a:pt x="40599" y="1094"/>
                  <a:pt x="21320" y="55"/>
                </a:cubicBezTo>
                <a:cubicBezTo>
                  <a:pt x="2041" y="-984"/>
                  <a:pt x="-2361" y="13038"/>
                  <a:pt x="1055" y="23082"/>
                </a:cubicBezTo>
                <a:cubicBezTo>
                  <a:pt x="4471" y="33126"/>
                  <a:pt x="32032" y="47219"/>
                  <a:pt x="41817" y="60319"/>
                </a:cubicBezTo>
                <a:cubicBezTo>
                  <a:pt x="51602" y="73419"/>
                  <a:pt x="58761" y="83937"/>
                  <a:pt x="59763" y="101684"/>
                </a:cubicBezTo>
                <a:cubicBezTo>
                  <a:pt x="60765" y="119431"/>
                  <a:pt x="45726" y="147964"/>
                  <a:pt x="47830" y="166803"/>
                </a:cubicBezTo>
                <a:cubicBezTo>
                  <a:pt x="49934" y="185642"/>
                  <a:pt x="64202" y="203540"/>
                  <a:pt x="72387" y="214719"/>
                </a:cubicBezTo>
                <a:cubicBezTo>
                  <a:pt x="80572" y="225898"/>
                  <a:pt x="88342" y="239305"/>
                  <a:pt x="96940" y="23387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54" name="Google Shape;54;p9"/>
          <p:cNvSpPr/>
          <p:nvPr/>
        </p:nvSpPr>
        <p:spPr>
          <a:xfrm rot="3946194">
            <a:off x="-429813" y="-2057505"/>
            <a:ext cx="3575757" cy="5817864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"/>
          </p:nvPr>
        </p:nvSpPr>
        <p:spPr>
          <a:xfrm>
            <a:off x="1690700" y="1814848"/>
            <a:ext cx="3850800" cy="3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495475"/>
            <a:ext cx="963900" cy="657600"/>
          </a:xfrm>
          <a:prstGeom prst="rect">
            <a:avLst/>
          </a:prstGeom>
          <a:gradFill>
            <a:gsLst>
              <a:gs pos="0">
                <a:schemeClr val="dk2"/>
              </a:gs>
              <a:gs pos="66000">
                <a:schemeClr val="lt1"/>
              </a:gs>
              <a:gs pos="100000">
                <a:schemeClr val="lt1"/>
              </a:gs>
            </a:gsLst>
            <a:lin ang="5400700" scaled="0"/>
          </a:gra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3"/>
          </p:nvPr>
        </p:nvSpPr>
        <p:spPr>
          <a:xfrm>
            <a:off x="1690700" y="2612032"/>
            <a:ext cx="3850800" cy="3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4" hasCustomPrompt="1"/>
          </p:nvPr>
        </p:nvSpPr>
        <p:spPr>
          <a:xfrm>
            <a:off x="720000" y="2292658"/>
            <a:ext cx="963900" cy="657600"/>
          </a:xfrm>
          <a:prstGeom prst="rect">
            <a:avLst/>
          </a:prstGeom>
          <a:gradFill>
            <a:gsLst>
              <a:gs pos="0">
                <a:schemeClr val="dk2"/>
              </a:gs>
              <a:gs pos="66000">
                <a:schemeClr val="lt1"/>
              </a:gs>
              <a:gs pos="100000">
                <a:schemeClr val="lt1"/>
              </a:gs>
            </a:gsLst>
            <a:lin ang="5400700" scaled="0"/>
          </a:gra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5"/>
          </p:nvPr>
        </p:nvSpPr>
        <p:spPr>
          <a:xfrm>
            <a:off x="1690700" y="3409203"/>
            <a:ext cx="3850800" cy="3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6" hasCustomPrompt="1"/>
          </p:nvPr>
        </p:nvSpPr>
        <p:spPr>
          <a:xfrm>
            <a:off x="720000" y="3089829"/>
            <a:ext cx="963900" cy="657600"/>
          </a:xfrm>
          <a:prstGeom prst="rect">
            <a:avLst/>
          </a:prstGeom>
          <a:gradFill>
            <a:gsLst>
              <a:gs pos="0">
                <a:schemeClr val="dk2"/>
              </a:gs>
              <a:gs pos="66000">
                <a:schemeClr val="lt1"/>
              </a:gs>
              <a:gs pos="100000">
                <a:schemeClr val="lt1"/>
              </a:gs>
            </a:gsLst>
            <a:lin ang="5400700" scaled="0"/>
          </a:gra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7"/>
          </p:nvPr>
        </p:nvSpPr>
        <p:spPr>
          <a:xfrm>
            <a:off x="1690700" y="4206400"/>
            <a:ext cx="3850800" cy="3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3887025"/>
            <a:ext cx="963900" cy="657600"/>
          </a:xfrm>
          <a:prstGeom prst="rect">
            <a:avLst/>
          </a:prstGeom>
          <a:gradFill>
            <a:gsLst>
              <a:gs pos="0">
                <a:schemeClr val="dk2"/>
              </a:gs>
              <a:gs pos="66000">
                <a:schemeClr val="lt1"/>
              </a:gs>
              <a:gs pos="100000">
                <a:schemeClr val="lt1"/>
              </a:gs>
            </a:gsLst>
            <a:lin ang="5400700" scaled="0"/>
          </a:gra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9"/>
          </p:nvPr>
        </p:nvSpPr>
        <p:spPr>
          <a:xfrm>
            <a:off x="1690708" y="1502975"/>
            <a:ext cx="38508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1690708" y="3097339"/>
            <a:ext cx="38508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4"/>
          </p:nvPr>
        </p:nvSpPr>
        <p:spPr>
          <a:xfrm>
            <a:off x="1690708" y="2300138"/>
            <a:ext cx="38508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5"/>
          </p:nvPr>
        </p:nvSpPr>
        <p:spPr>
          <a:xfrm>
            <a:off x="1690708" y="3894540"/>
            <a:ext cx="3850800" cy="40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/>
          <p:nvPr/>
        </p:nvSpPr>
        <p:spPr>
          <a:xfrm rot="755867">
            <a:off x="-1755696" y="359294"/>
            <a:ext cx="3575683" cy="5817612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83" name="Google Shape;83;p13"/>
          <p:cNvSpPr/>
          <p:nvPr/>
        </p:nvSpPr>
        <p:spPr>
          <a:xfrm rot="5026233">
            <a:off x="7217695" y="2576222"/>
            <a:ext cx="3070306" cy="6912743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84" name="Google Shape;84;p13"/>
          <p:cNvSpPr/>
          <p:nvPr/>
        </p:nvSpPr>
        <p:spPr>
          <a:xfrm rot="-4465425">
            <a:off x="5695412" y="-3484922"/>
            <a:ext cx="3070364" cy="5532498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/>
          <p:nvPr/>
        </p:nvSpPr>
        <p:spPr>
          <a:xfrm>
            <a:off x="7217523" y="-1417038"/>
            <a:ext cx="3200225" cy="5878075"/>
          </a:xfrm>
          <a:custGeom>
            <a:avLst/>
            <a:gdLst/>
            <a:ahLst/>
            <a:cxnLst/>
            <a:rect l="l" t="t" r="r" b="b"/>
            <a:pathLst>
              <a:path w="128009" h="235123" extrusionOk="0">
                <a:moveTo>
                  <a:pt x="96940" y="233879"/>
                </a:moveTo>
                <a:cubicBezTo>
                  <a:pt x="105538" y="228453"/>
                  <a:pt x="120678" y="216255"/>
                  <a:pt x="123976" y="182161"/>
                </a:cubicBezTo>
                <a:cubicBezTo>
                  <a:pt x="127275" y="148067"/>
                  <a:pt x="133840" y="59665"/>
                  <a:pt x="116731" y="29314"/>
                </a:cubicBezTo>
                <a:cubicBezTo>
                  <a:pt x="99622" y="-1037"/>
                  <a:pt x="40599" y="1094"/>
                  <a:pt x="21320" y="55"/>
                </a:cubicBezTo>
                <a:cubicBezTo>
                  <a:pt x="2041" y="-984"/>
                  <a:pt x="-2361" y="13038"/>
                  <a:pt x="1055" y="23082"/>
                </a:cubicBezTo>
                <a:cubicBezTo>
                  <a:pt x="4471" y="33126"/>
                  <a:pt x="32032" y="47219"/>
                  <a:pt x="41817" y="60319"/>
                </a:cubicBezTo>
                <a:cubicBezTo>
                  <a:pt x="51602" y="73419"/>
                  <a:pt x="58761" y="83937"/>
                  <a:pt x="59763" y="101684"/>
                </a:cubicBezTo>
                <a:cubicBezTo>
                  <a:pt x="60765" y="119431"/>
                  <a:pt x="45726" y="147964"/>
                  <a:pt x="47830" y="166803"/>
                </a:cubicBezTo>
                <a:cubicBezTo>
                  <a:pt x="49934" y="185642"/>
                  <a:pt x="64202" y="203540"/>
                  <a:pt x="72387" y="214719"/>
                </a:cubicBezTo>
                <a:cubicBezTo>
                  <a:pt x="80572" y="225898"/>
                  <a:pt x="88342" y="239305"/>
                  <a:pt x="96940" y="23387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191" name="Google Shape;191;p26"/>
          <p:cNvSpPr/>
          <p:nvPr/>
        </p:nvSpPr>
        <p:spPr>
          <a:xfrm rot="3946194">
            <a:off x="-107038" y="-2857605"/>
            <a:ext cx="3575757" cy="5817864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192" name="Google Shape;192;p26"/>
          <p:cNvSpPr/>
          <p:nvPr/>
        </p:nvSpPr>
        <p:spPr>
          <a:xfrm rot="5794877">
            <a:off x="560343" y="2810453"/>
            <a:ext cx="3070259" cy="6912695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/>
          <p:nvPr/>
        </p:nvSpPr>
        <p:spPr>
          <a:xfrm rot="561805">
            <a:off x="-1062661" y="806033"/>
            <a:ext cx="3742365" cy="5674337"/>
          </a:xfrm>
          <a:custGeom>
            <a:avLst/>
            <a:gdLst/>
            <a:ahLst/>
            <a:cxnLst/>
            <a:rect l="l" t="t" r="r" b="b"/>
            <a:pathLst>
              <a:path w="149691" h="226968" extrusionOk="0">
                <a:moveTo>
                  <a:pt x="1147" y="16823"/>
                </a:moveTo>
                <a:cubicBezTo>
                  <a:pt x="-4234" y="32448"/>
                  <a:pt x="10880" y="63740"/>
                  <a:pt x="14324" y="96483"/>
                </a:cubicBezTo>
                <a:cubicBezTo>
                  <a:pt x="17768" y="129226"/>
                  <a:pt x="2386" y="192228"/>
                  <a:pt x="21811" y="213279"/>
                </a:cubicBezTo>
                <a:cubicBezTo>
                  <a:pt x="41236" y="234330"/>
                  <a:pt x="110011" y="225556"/>
                  <a:pt x="130873" y="222790"/>
                </a:cubicBezTo>
                <a:cubicBezTo>
                  <a:pt x="151735" y="220024"/>
                  <a:pt x="152038" y="206013"/>
                  <a:pt x="146982" y="196685"/>
                </a:cubicBezTo>
                <a:cubicBezTo>
                  <a:pt x="141927" y="187358"/>
                  <a:pt x="112387" y="178095"/>
                  <a:pt x="100540" y="166825"/>
                </a:cubicBezTo>
                <a:cubicBezTo>
                  <a:pt x="88693" y="155555"/>
                  <a:pt x="81460" y="147675"/>
                  <a:pt x="75899" y="129064"/>
                </a:cubicBezTo>
                <a:cubicBezTo>
                  <a:pt x="70338" y="110454"/>
                  <a:pt x="72056" y="76217"/>
                  <a:pt x="67174" y="55162"/>
                </a:cubicBezTo>
                <a:cubicBezTo>
                  <a:pt x="62293" y="34107"/>
                  <a:pt x="57615" y="9125"/>
                  <a:pt x="46610" y="2735"/>
                </a:cubicBezTo>
                <a:cubicBezTo>
                  <a:pt x="35606" y="-3655"/>
                  <a:pt x="6528" y="1198"/>
                  <a:pt x="1147" y="1682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195" name="Google Shape;195;p27"/>
          <p:cNvSpPr/>
          <p:nvPr/>
        </p:nvSpPr>
        <p:spPr>
          <a:xfrm rot="4862447">
            <a:off x="5907132" y="2107820"/>
            <a:ext cx="3069980" cy="6912798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196" name="Google Shape;196;p27"/>
          <p:cNvSpPr/>
          <p:nvPr/>
        </p:nvSpPr>
        <p:spPr>
          <a:xfrm rot="-6115001" flipH="1">
            <a:off x="7178149" y="-2528074"/>
            <a:ext cx="3575962" cy="6439767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/>
          <p:nvPr/>
        </p:nvSpPr>
        <p:spPr>
          <a:xfrm rot="755867">
            <a:off x="-1664971" y="359294"/>
            <a:ext cx="3575683" cy="5817612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199" name="Google Shape;199;p28"/>
          <p:cNvSpPr/>
          <p:nvPr/>
        </p:nvSpPr>
        <p:spPr>
          <a:xfrm rot="5026233">
            <a:off x="7217695" y="2576222"/>
            <a:ext cx="3070306" cy="6912743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200" name="Google Shape;200;p28"/>
          <p:cNvSpPr/>
          <p:nvPr/>
        </p:nvSpPr>
        <p:spPr>
          <a:xfrm rot="-4465425">
            <a:off x="5786137" y="-3484922"/>
            <a:ext cx="3070364" cy="5532498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3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/>
          <p:nvPr/>
        </p:nvSpPr>
        <p:spPr>
          <a:xfrm rot="755867">
            <a:off x="-1680371" y="364319"/>
            <a:ext cx="3575683" cy="5817612"/>
          </a:xfrm>
          <a:custGeom>
            <a:avLst/>
            <a:gdLst/>
            <a:ahLst/>
            <a:cxnLst/>
            <a:rect l="l" t="t" r="r" b="b"/>
            <a:pathLst>
              <a:path w="143031" h="173664" extrusionOk="0">
                <a:moveTo>
                  <a:pt x="20699" y="5340"/>
                </a:moveTo>
                <a:cubicBezTo>
                  <a:pt x="12314" y="12228"/>
                  <a:pt x="-764" y="20514"/>
                  <a:pt x="35" y="46069"/>
                </a:cubicBezTo>
                <a:cubicBezTo>
                  <a:pt x="834" y="71624"/>
                  <a:pt x="4877" y="137709"/>
                  <a:pt x="25491" y="158672"/>
                </a:cubicBezTo>
                <a:cubicBezTo>
                  <a:pt x="46105" y="179635"/>
                  <a:pt x="104453" y="172797"/>
                  <a:pt x="123719" y="171849"/>
                </a:cubicBezTo>
                <a:cubicBezTo>
                  <a:pt x="142985" y="170901"/>
                  <a:pt x="145680" y="160120"/>
                  <a:pt x="141088" y="152982"/>
                </a:cubicBezTo>
                <a:cubicBezTo>
                  <a:pt x="136496" y="145845"/>
                  <a:pt x="107447" y="137859"/>
                  <a:pt x="96167" y="129024"/>
                </a:cubicBezTo>
                <a:cubicBezTo>
                  <a:pt x="84887" y="120190"/>
                  <a:pt x="78049" y="114050"/>
                  <a:pt x="73407" y="99975"/>
                </a:cubicBezTo>
                <a:cubicBezTo>
                  <a:pt x="68765" y="85900"/>
                  <a:pt x="72159" y="60444"/>
                  <a:pt x="68316" y="44572"/>
                </a:cubicBezTo>
                <a:cubicBezTo>
                  <a:pt x="64473" y="28700"/>
                  <a:pt x="58283" y="11280"/>
                  <a:pt x="50347" y="4741"/>
                </a:cubicBezTo>
                <a:cubicBezTo>
                  <a:pt x="42411" y="-1798"/>
                  <a:pt x="29084" y="-1548"/>
                  <a:pt x="20699" y="5340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5400700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203" name="Google Shape;203;p29"/>
          <p:cNvSpPr/>
          <p:nvPr/>
        </p:nvSpPr>
        <p:spPr>
          <a:xfrm rot="-4332176">
            <a:off x="7638752" y="1147695"/>
            <a:ext cx="3070132" cy="6912812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  <p:sp>
        <p:nvSpPr>
          <p:cNvPr id="204" name="Google Shape;204;p29"/>
          <p:cNvSpPr/>
          <p:nvPr/>
        </p:nvSpPr>
        <p:spPr>
          <a:xfrm rot="-5022094">
            <a:off x="4381024" y="-3531545"/>
            <a:ext cx="3070402" cy="5532683"/>
          </a:xfrm>
          <a:custGeom>
            <a:avLst/>
            <a:gdLst/>
            <a:ahLst/>
            <a:cxnLst/>
            <a:rect l="l" t="t" r="r" b="b"/>
            <a:pathLst>
              <a:path w="122824" h="173918" extrusionOk="0">
                <a:moveTo>
                  <a:pt x="491" y="6289"/>
                </a:moveTo>
                <a:cubicBezTo>
                  <a:pt x="-2540" y="15681"/>
                  <a:pt x="11155" y="36484"/>
                  <a:pt x="11954" y="62039"/>
                </a:cubicBezTo>
                <a:cubicBezTo>
                  <a:pt x="12753" y="87594"/>
                  <a:pt x="-9976" y="141161"/>
                  <a:pt x="5283" y="159621"/>
                </a:cubicBezTo>
                <a:cubicBezTo>
                  <a:pt x="20543" y="178081"/>
                  <a:pt x="84245" y="173746"/>
                  <a:pt x="103511" y="172798"/>
                </a:cubicBezTo>
                <a:cubicBezTo>
                  <a:pt x="122777" y="171850"/>
                  <a:pt x="125472" y="161069"/>
                  <a:pt x="120880" y="153931"/>
                </a:cubicBezTo>
                <a:cubicBezTo>
                  <a:pt x="116288" y="146794"/>
                  <a:pt x="87239" y="138808"/>
                  <a:pt x="75959" y="129973"/>
                </a:cubicBezTo>
                <a:cubicBezTo>
                  <a:pt x="64679" y="121139"/>
                  <a:pt x="57841" y="114999"/>
                  <a:pt x="53199" y="100924"/>
                </a:cubicBezTo>
                <a:cubicBezTo>
                  <a:pt x="48557" y="86849"/>
                  <a:pt x="51951" y="61393"/>
                  <a:pt x="48108" y="45521"/>
                </a:cubicBezTo>
                <a:cubicBezTo>
                  <a:pt x="44265" y="29649"/>
                  <a:pt x="38075" y="12229"/>
                  <a:pt x="30139" y="5690"/>
                </a:cubicBezTo>
                <a:cubicBezTo>
                  <a:pt x="22203" y="-849"/>
                  <a:pt x="3522" y="-3102"/>
                  <a:pt x="491" y="6289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accent3"/>
              </a:gs>
            </a:gsLst>
            <a:lin ang="16198662" scaled="0"/>
          </a:gradFill>
          <a:ln>
            <a:noFill/>
          </a:ln>
          <a:effectLst>
            <a:outerShdw blurRad="200025" dist="114300" dir="3600000" algn="bl" rotWithShape="0">
              <a:schemeClr val="dk1">
                <a:alpha val="20000"/>
              </a:schemeClr>
            </a:outerShdw>
          </a:effectLst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66000">
              <a:schemeClr val="lt1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"/>
              <a:buNone/>
              <a:defRPr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5" r:id="rId3"/>
    <p:sldLayoutId id="2147483658" r:id="rId4"/>
    <p:sldLayoutId id="2147483659" r:id="rId5"/>
    <p:sldLayoutId id="2147483672" r:id="rId6"/>
    <p:sldLayoutId id="2147483673" r:id="rId7"/>
    <p:sldLayoutId id="2147483674" r:id="rId8"/>
    <p:sldLayoutId id="214748367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ctrTitle"/>
          </p:nvPr>
        </p:nvSpPr>
        <p:spPr>
          <a:xfrm>
            <a:off x="631214" y="1117049"/>
            <a:ext cx="5149200" cy="235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Упражнения с гимнастическими палками</a:t>
            </a:r>
            <a:endParaRPr b="1" dirty="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9DC806-E771-4487-B81A-B843ADA8D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259" y="-839337"/>
            <a:ext cx="3445953" cy="61261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/>
        </p:nvSpPr>
        <p:spPr>
          <a:xfrm>
            <a:off x="317392" y="2912092"/>
            <a:ext cx="141587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Ноги на ширине плеч, стопы параллельны, палка горизонтально вверху, узким хватом.</a:t>
            </a:r>
            <a:endParaRPr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Google Shape;285;p34">
            <a:extLst>
              <a:ext uri="{FF2B5EF4-FFF2-40B4-BE49-F238E27FC236}">
                <a16:creationId xmlns:a16="http://schemas.microsoft.com/office/drawing/2014/main" id="{315957F4-853A-478A-9444-24C5D6ADD650}"/>
              </a:ext>
            </a:extLst>
          </p:cNvPr>
          <p:cNvSpPr txBox="1"/>
          <p:nvPr/>
        </p:nvSpPr>
        <p:spPr>
          <a:xfrm>
            <a:off x="1589106" y="2905715"/>
            <a:ext cx="146713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Отвести прямые руки назад, голову не запрокидывать, поясницу не прогибать. Вернуться в исходное положение </a:t>
            </a:r>
            <a:endParaRPr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1F19F9-14FE-4834-B0F3-17B53EBF7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7896" y="1403404"/>
            <a:ext cx="1828482" cy="102852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7974D9-B46E-4F57-98EA-9411C1320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43497" y="1403403"/>
            <a:ext cx="1828483" cy="10285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8C39AC-90DF-4D82-B596-09915FBC6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42501" y="1403403"/>
            <a:ext cx="1828484" cy="1028522"/>
          </a:xfrm>
          <a:prstGeom prst="rect">
            <a:avLst/>
          </a:prstGeom>
        </p:spPr>
      </p:pic>
      <p:sp>
        <p:nvSpPr>
          <p:cNvPr id="16" name="Google Shape;285;p34">
            <a:extLst>
              <a:ext uri="{FF2B5EF4-FFF2-40B4-BE49-F238E27FC236}">
                <a16:creationId xmlns:a16="http://schemas.microsoft.com/office/drawing/2014/main" id="{7038E0C0-2597-4F1A-B285-34DC87D3B192}"/>
              </a:ext>
            </a:extLst>
          </p:cNvPr>
          <p:cNvSpPr txBox="1"/>
          <p:nvPr/>
        </p:nvSpPr>
        <p:spPr>
          <a:xfrm>
            <a:off x="3923674" y="2905714"/>
            <a:ext cx="1467134" cy="10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широкий хват. Наклоны вбок (вправо и влево)</a:t>
            </a:r>
            <a:endParaRPr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6AAA584-7B93-41F9-8FA5-4D3DACB77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384749" y="1403403"/>
            <a:ext cx="1828486" cy="102852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E2562A4-236C-4C03-9971-59B9A0C18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30767" y="1403402"/>
            <a:ext cx="1828485" cy="10285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838DC9-3F4D-4C55-A655-6448F1803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175251" y="1403401"/>
            <a:ext cx="1828485" cy="1028523"/>
          </a:xfrm>
          <a:prstGeom prst="rect">
            <a:avLst/>
          </a:prstGeom>
        </p:spPr>
      </p:pic>
      <p:sp>
        <p:nvSpPr>
          <p:cNvPr id="23" name="Google Shape;285;p34">
            <a:extLst>
              <a:ext uri="{FF2B5EF4-FFF2-40B4-BE49-F238E27FC236}">
                <a16:creationId xmlns:a16="http://schemas.microsoft.com/office/drawing/2014/main" id="{23D95431-EA6F-4F07-85DF-19A7167A86A8}"/>
              </a:ext>
            </a:extLst>
          </p:cNvPr>
          <p:cNvSpPr txBox="1"/>
          <p:nvPr/>
        </p:nvSpPr>
        <p:spPr>
          <a:xfrm>
            <a:off x="6111442" y="2912092"/>
            <a:ext cx="1467134" cy="10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Ноги на ширине плеч, стопы параллельны, палка горизонтально вверху, широким хватом за концы.</a:t>
            </a:r>
            <a:endParaRPr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85;p34">
            <a:extLst>
              <a:ext uri="{FF2B5EF4-FFF2-40B4-BE49-F238E27FC236}">
                <a16:creationId xmlns:a16="http://schemas.microsoft.com/office/drawing/2014/main" id="{B8D41A11-709E-424C-9616-80D824B049FE}"/>
              </a:ext>
            </a:extLst>
          </p:cNvPr>
          <p:cNvSpPr txBox="1"/>
          <p:nvPr/>
        </p:nvSpPr>
        <p:spPr>
          <a:xfrm>
            <a:off x="7446466" y="2905714"/>
            <a:ext cx="1467134" cy="10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Отвести руки назад, прогнувшись в пояснице. Вернуться в исходное положение.</a:t>
            </a:r>
            <a:endParaRPr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5;p34">
            <a:extLst>
              <a:ext uri="{FF2B5EF4-FFF2-40B4-BE49-F238E27FC236}">
                <a16:creationId xmlns:a16="http://schemas.microsoft.com/office/drawing/2014/main" id="{C8C4ED2A-8E57-447B-BE84-8B579F33CE80}"/>
              </a:ext>
            </a:extLst>
          </p:cNvPr>
          <p:cNvSpPr txBox="1"/>
          <p:nvPr/>
        </p:nvSpPr>
        <p:spPr>
          <a:xfrm>
            <a:off x="168529" y="1928374"/>
            <a:ext cx="2815788" cy="746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узкий хват. Прогиб спины (округляем), руки вытянуть вперед. Вернуться в исходное положение, свести лопатки.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E85A71-26D2-4349-8742-BDCC70375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3209" y="499873"/>
            <a:ext cx="1828483" cy="10285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E344A1-DF4B-494D-8819-AF4FA2EBE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78988" y="499873"/>
            <a:ext cx="1828485" cy="10285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9A4128-6E1C-4170-B4DB-8C884D77F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961160" y="499873"/>
            <a:ext cx="1828485" cy="10285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B822B0-407C-457E-8286-2B5766E28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201884" y="499870"/>
            <a:ext cx="1828485" cy="10285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D89302-D500-4CA3-B008-51EE8D8EFA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75770" y="499871"/>
            <a:ext cx="1828486" cy="10285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899FC0-356F-4182-BF72-EF7B8C187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424710" y="499870"/>
            <a:ext cx="1828486" cy="1028523"/>
          </a:xfrm>
          <a:prstGeom prst="rect">
            <a:avLst/>
          </a:prstGeom>
        </p:spPr>
      </p:pic>
      <p:sp>
        <p:nvSpPr>
          <p:cNvPr id="20" name="Google Shape;285;p34">
            <a:extLst>
              <a:ext uri="{FF2B5EF4-FFF2-40B4-BE49-F238E27FC236}">
                <a16:creationId xmlns:a16="http://schemas.microsoft.com/office/drawing/2014/main" id="{558D25B1-BEB1-49BD-A46D-A6DF3685C5FB}"/>
              </a:ext>
            </a:extLst>
          </p:cNvPr>
          <p:cNvSpPr txBox="1"/>
          <p:nvPr/>
        </p:nvSpPr>
        <p:spPr>
          <a:xfrm>
            <a:off x="4087653" y="1928374"/>
            <a:ext cx="3531124" cy="1450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–широкий хват, руки вниз. Завести палку за плечи, поднять вверх, перед собой, вниз.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285;p34">
            <a:extLst>
              <a:ext uri="{FF2B5EF4-FFF2-40B4-BE49-F238E27FC236}">
                <a16:creationId xmlns:a16="http://schemas.microsoft.com/office/drawing/2014/main" id="{1D7DB91D-5D1D-4B00-85D6-6A6203249609}"/>
              </a:ext>
            </a:extLst>
          </p:cNvPr>
          <p:cNvSpPr txBox="1"/>
          <p:nvPr/>
        </p:nvSpPr>
        <p:spPr>
          <a:xfrm>
            <a:off x="589188" y="4322189"/>
            <a:ext cx="1974470" cy="10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узкий хват. Гребля спереди вперед и назад.</a:t>
            </a:r>
            <a:endParaRPr sz="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8AE0448-02BE-454C-946E-4BEF8850DB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-43211" y="2815828"/>
            <a:ext cx="1828489" cy="10285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1E1566-6F21-4235-960D-FE6F9AB420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280617" y="2815827"/>
            <a:ext cx="1828491" cy="1028526"/>
          </a:xfrm>
          <a:prstGeom prst="rect">
            <a:avLst/>
          </a:prstGeom>
        </p:spPr>
      </p:pic>
      <p:sp>
        <p:nvSpPr>
          <p:cNvPr id="16" name="Google Shape;285;p34">
            <a:extLst>
              <a:ext uri="{FF2B5EF4-FFF2-40B4-BE49-F238E27FC236}">
                <a16:creationId xmlns:a16="http://schemas.microsoft.com/office/drawing/2014/main" id="{65E4174F-F871-4DD5-BAF4-02E91A5C266A}"/>
              </a:ext>
            </a:extLst>
          </p:cNvPr>
          <p:cNvSpPr txBox="1"/>
          <p:nvPr/>
        </p:nvSpPr>
        <p:spPr>
          <a:xfrm>
            <a:off x="3361141" y="4322189"/>
            <a:ext cx="2344185" cy="10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узкий хват. Гребля сзади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вперед и назад.</a:t>
            </a:r>
            <a:endParaRPr sz="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940F0D-79FF-4E32-8449-776341B97D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2902619" y="2829937"/>
            <a:ext cx="1828492" cy="10285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F555CD-07C6-411A-8611-3F50F13FCF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4106523" y="2829938"/>
            <a:ext cx="1828494" cy="102852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7D06B17-A5BF-4DF2-B464-1E41920CD3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5624920" y="2829751"/>
            <a:ext cx="1839918" cy="103495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8765EE6-0CB2-42C6-933F-31F0B8F285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6828825" y="2818326"/>
            <a:ext cx="1839918" cy="1034954"/>
          </a:xfrm>
          <a:prstGeom prst="rect">
            <a:avLst/>
          </a:prstGeom>
        </p:spPr>
      </p:pic>
      <p:sp>
        <p:nvSpPr>
          <p:cNvPr id="23" name="Google Shape;285;p34">
            <a:extLst>
              <a:ext uri="{FF2B5EF4-FFF2-40B4-BE49-F238E27FC236}">
                <a16:creationId xmlns:a16="http://schemas.microsoft.com/office/drawing/2014/main" id="{A8944AFA-EABD-4D5D-A163-85222B24A554}"/>
              </a:ext>
            </a:extLst>
          </p:cNvPr>
          <p:cNvSpPr txBox="1"/>
          <p:nvPr/>
        </p:nvSpPr>
        <p:spPr>
          <a:xfrm>
            <a:off x="6502809" y="4282613"/>
            <a:ext cx="1415874" cy="10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Наклон и скручивание.</a:t>
            </a:r>
            <a:endParaRPr sz="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285;p34">
            <a:extLst>
              <a:ext uri="{FF2B5EF4-FFF2-40B4-BE49-F238E27FC236}">
                <a16:creationId xmlns:a16="http://schemas.microsoft.com/office/drawing/2014/main" id="{4301070F-9DE8-4B41-8532-B213795E0F18}"/>
              </a:ext>
            </a:extLst>
          </p:cNvPr>
          <p:cNvSpPr txBox="1"/>
          <p:nvPr/>
        </p:nvSpPr>
        <p:spPr>
          <a:xfrm>
            <a:off x="1188800" y="1935538"/>
            <a:ext cx="1415874" cy="10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Выполнить наклоны вперед.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C3D9C5-AAEF-45C9-803E-84AEC7923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084" y="507034"/>
            <a:ext cx="1828485" cy="10285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D504FE-07ED-40C6-A698-3FF9D855E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96756" y="507036"/>
            <a:ext cx="1828485" cy="102852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5A1FA6-F69A-4934-AA34-59FD6FF97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59016" y="522941"/>
            <a:ext cx="1828485" cy="10285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F40CAE5-5BAD-4E59-9559-9067464F1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94927" y="522941"/>
            <a:ext cx="1828485" cy="1028523"/>
          </a:xfrm>
          <a:prstGeom prst="rect">
            <a:avLst/>
          </a:prstGeom>
        </p:spPr>
      </p:pic>
      <p:sp>
        <p:nvSpPr>
          <p:cNvPr id="64" name="Google Shape;285;p34">
            <a:extLst>
              <a:ext uri="{FF2B5EF4-FFF2-40B4-BE49-F238E27FC236}">
                <a16:creationId xmlns:a16="http://schemas.microsoft.com/office/drawing/2014/main" id="{DDBDCCE7-F4FC-4AB7-93C5-D5459A00D72C}"/>
              </a:ext>
            </a:extLst>
          </p:cNvPr>
          <p:cNvSpPr txBox="1"/>
          <p:nvPr/>
        </p:nvSpPr>
        <p:spPr>
          <a:xfrm>
            <a:off x="3643734" y="1931674"/>
            <a:ext cx="2117998" cy="10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узкий хват. Руки подняты вверх, выполнить круговые движения.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66361A-710C-4C51-83AA-BF3F07965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87071" y="507032"/>
            <a:ext cx="1828486" cy="10285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EE4F74-AC3E-4464-860A-6329086AD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958452" y="507032"/>
            <a:ext cx="1828487" cy="1028524"/>
          </a:xfrm>
          <a:prstGeom prst="rect">
            <a:avLst/>
          </a:prstGeom>
        </p:spPr>
      </p:pic>
      <p:sp>
        <p:nvSpPr>
          <p:cNvPr id="69" name="Google Shape;285;p34">
            <a:extLst>
              <a:ext uri="{FF2B5EF4-FFF2-40B4-BE49-F238E27FC236}">
                <a16:creationId xmlns:a16="http://schemas.microsoft.com/office/drawing/2014/main" id="{1D80917F-1556-4F8F-AD1D-BB8B0C9085F7}"/>
              </a:ext>
            </a:extLst>
          </p:cNvPr>
          <p:cNvSpPr txBox="1"/>
          <p:nvPr/>
        </p:nvSpPr>
        <p:spPr>
          <a:xfrm>
            <a:off x="6064344" y="1935538"/>
            <a:ext cx="1294089" cy="109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285;p34">
            <a:extLst>
              <a:ext uri="{FF2B5EF4-FFF2-40B4-BE49-F238E27FC236}">
                <a16:creationId xmlns:a16="http://schemas.microsoft.com/office/drawing/2014/main" id="{B1C3F6D2-1082-4D71-8731-DCDDDF406CD8}"/>
              </a:ext>
            </a:extLst>
          </p:cNvPr>
          <p:cNvSpPr txBox="1"/>
          <p:nvPr/>
        </p:nvSpPr>
        <p:spPr>
          <a:xfrm>
            <a:off x="5823086" y="1935537"/>
            <a:ext cx="2734221" cy="1828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Ноги вместе, палка на лопатках, хватом за концы.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Поднять руки вверх, одну ногу назад на носок, прогнувшись в пояснице. Вернуться в исходное положение. То же другой ногой.</a:t>
            </a:r>
            <a:endParaRPr sz="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Google Shape;285;p34">
            <a:extLst>
              <a:ext uri="{FF2B5EF4-FFF2-40B4-BE49-F238E27FC236}">
                <a16:creationId xmlns:a16="http://schemas.microsoft.com/office/drawing/2014/main" id="{A261F141-9897-4226-885B-2A508883F0F8}"/>
              </a:ext>
            </a:extLst>
          </p:cNvPr>
          <p:cNvSpPr txBox="1"/>
          <p:nvPr/>
        </p:nvSpPr>
        <p:spPr>
          <a:xfrm>
            <a:off x="1005652" y="4508528"/>
            <a:ext cx="141587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Выполнять выпады</a:t>
            </a:r>
            <a:r>
              <a:rPr lang="ru-RU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620F6A-292B-4981-ABC7-5999A1EC4B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85084" y="3080024"/>
            <a:ext cx="1828485" cy="10285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0F31BB7-A37A-4F7B-90C1-08E02C1327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467388" y="3080026"/>
            <a:ext cx="1828487" cy="10285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80589A-F7DA-407F-9A5B-00429E18B5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299962" y="3080025"/>
            <a:ext cx="1828489" cy="10285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78DF9C1-0BC8-4062-8775-55C8898DB1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4496206" y="3080024"/>
            <a:ext cx="1828486" cy="1028523"/>
          </a:xfrm>
          <a:prstGeom prst="rect">
            <a:avLst/>
          </a:prstGeom>
        </p:spPr>
      </p:pic>
      <p:sp>
        <p:nvSpPr>
          <p:cNvPr id="21" name="Google Shape;285;p34">
            <a:extLst>
              <a:ext uri="{FF2B5EF4-FFF2-40B4-BE49-F238E27FC236}">
                <a16:creationId xmlns:a16="http://schemas.microsoft.com/office/drawing/2014/main" id="{622F8D33-6681-43D0-BD31-94E6666F1B63}"/>
              </a:ext>
            </a:extLst>
          </p:cNvPr>
          <p:cNvSpPr txBox="1"/>
          <p:nvPr/>
        </p:nvSpPr>
        <p:spPr>
          <a:xfrm>
            <a:off x="4090863" y="4508528"/>
            <a:ext cx="1467134" cy="10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«Чешем спину». Сначала правая рука сверху, затем левая.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A3B601-0EB3-42DE-AE79-68198992C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6129780" y="3080018"/>
            <a:ext cx="1828485" cy="10285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0A6FB1E-090D-47BD-94BE-F40304F55A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7312086" y="3080020"/>
            <a:ext cx="1828491" cy="1028526"/>
          </a:xfrm>
          <a:prstGeom prst="rect">
            <a:avLst/>
          </a:prstGeom>
        </p:spPr>
      </p:pic>
      <p:sp>
        <p:nvSpPr>
          <p:cNvPr id="24" name="Google Shape;285;p34">
            <a:extLst>
              <a:ext uri="{FF2B5EF4-FFF2-40B4-BE49-F238E27FC236}">
                <a16:creationId xmlns:a16="http://schemas.microsoft.com/office/drawing/2014/main" id="{EA4F124B-BA47-4A51-B896-FA896457F8B2}"/>
              </a:ext>
            </a:extLst>
          </p:cNvPr>
          <p:cNvSpPr txBox="1"/>
          <p:nvPr/>
        </p:nvSpPr>
        <p:spPr>
          <a:xfrm>
            <a:off x="6722468" y="4508528"/>
            <a:ext cx="1979199" cy="10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в одной руке. Выполнять скручивания в запястном суставе.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/>
        </p:nvSpPr>
        <p:spPr>
          <a:xfrm>
            <a:off x="838085" y="1908550"/>
            <a:ext cx="173646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под руки, локти согнуты. Выполнять скручивания вправо и влево.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" name="Google Shape;285;p34">
            <a:extLst>
              <a:ext uri="{FF2B5EF4-FFF2-40B4-BE49-F238E27FC236}">
                <a16:creationId xmlns:a16="http://schemas.microsoft.com/office/drawing/2014/main" id="{7038E0C0-2597-4F1A-B285-34DC87D3B192}"/>
              </a:ext>
            </a:extLst>
          </p:cNvPr>
          <p:cNvSpPr txBox="1"/>
          <p:nvPr/>
        </p:nvSpPr>
        <p:spPr>
          <a:xfrm>
            <a:off x="3960451" y="1908549"/>
            <a:ext cx="1467134" cy="10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Наклоны вперед, палку завести назад.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Google Shape;285;p34">
            <a:extLst>
              <a:ext uri="{FF2B5EF4-FFF2-40B4-BE49-F238E27FC236}">
                <a16:creationId xmlns:a16="http://schemas.microsoft.com/office/drawing/2014/main" id="{23D95431-EA6F-4F07-85DF-19A7167A86A8}"/>
              </a:ext>
            </a:extLst>
          </p:cNvPr>
          <p:cNvSpPr txBox="1"/>
          <p:nvPr/>
        </p:nvSpPr>
        <p:spPr>
          <a:xfrm>
            <a:off x="6278792" y="1908549"/>
            <a:ext cx="2442638" cy="1068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широкий хват. Палку заводим за лопатки, движения вправо и влево. Голову поворачивать в ту же сторону.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D9AF22-7BF1-4A28-84FD-3FEF47128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9980" y="480808"/>
            <a:ext cx="1828483" cy="10285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3D3C58-C410-45D3-9783-ABB2A2884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22662" y="480808"/>
            <a:ext cx="1828485" cy="10285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2E2270-08DD-4B3D-8CD5-55BD8976E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98808" y="480807"/>
            <a:ext cx="1828485" cy="10285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701D2EC-E82F-4A8F-9E46-8FD459B1D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15243" y="480808"/>
            <a:ext cx="1828485" cy="10285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CA8D486-24BF-4FFB-A9F7-05CCC3735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100130" y="480808"/>
            <a:ext cx="1828488" cy="10285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2A9F799-F91A-4A1D-89FB-F3385E032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941241" y="480045"/>
            <a:ext cx="1828486" cy="1028523"/>
          </a:xfrm>
          <a:prstGeom prst="rect">
            <a:avLst/>
          </a:prstGeom>
        </p:spPr>
      </p:pic>
      <p:sp>
        <p:nvSpPr>
          <p:cNvPr id="12" name="Google Shape;285;p34">
            <a:extLst>
              <a:ext uri="{FF2B5EF4-FFF2-40B4-BE49-F238E27FC236}">
                <a16:creationId xmlns:a16="http://schemas.microsoft.com/office/drawing/2014/main" id="{95DE985D-1ED3-4C52-AA2A-515769470063}"/>
              </a:ext>
            </a:extLst>
          </p:cNvPr>
          <p:cNvSpPr txBox="1"/>
          <p:nvPr/>
        </p:nvSpPr>
        <p:spPr>
          <a:xfrm>
            <a:off x="1005945" y="4326514"/>
            <a:ext cx="168252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Гребля боковая.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– широкий хват вперед и назад.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E2B1CE-A2C8-4615-83F1-ACDCDBD8AE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249978" y="2880245"/>
            <a:ext cx="1828487" cy="10285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8FE5EE-03F7-46D5-9984-E626D3B936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447224" y="2880245"/>
            <a:ext cx="1828489" cy="10285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99FFE5-74DB-4A2A-BE3A-3E3BABC80C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4247147" y="2880244"/>
            <a:ext cx="1828489" cy="10285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DB05994-FA53-442A-8AEF-7EA9E6FD3C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3049900" y="2880243"/>
            <a:ext cx="1828490" cy="1028526"/>
          </a:xfrm>
          <a:prstGeom prst="rect">
            <a:avLst/>
          </a:prstGeom>
        </p:spPr>
      </p:pic>
      <p:sp>
        <p:nvSpPr>
          <p:cNvPr id="19" name="Google Shape;285;p34">
            <a:extLst>
              <a:ext uri="{FF2B5EF4-FFF2-40B4-BE49-F238E27FC236}">
                <a16:creationId xmlns:a16="http://schemas.microsoft.com/office/drawing/2014/main" id="{A7C5F22D-20BD-4533-99FE-AFAECAC7F110}"/>
              </a:ext>
            </a:extLst>
          </p:cNvPr>
          <p:cNvSpPr txBox="1"/>
          <p:nvPr/>
        </p:nvSpPr>
        <p:spPr>
          <a:xfrm>
            <a:off x="3939192" y="4308751"/>
            <a:ext cx="141587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Палка в одной руке. Перебираем пальцами снизу – вверх.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D9B119F-A198-41EB-9032-6F11CAD09C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7215791" y="2880243"/>
            <a:ext cx="1828490" cy="102852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24A5DF4-5FB5-4E3D-A168-7F3A015EDB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6028840" y="2880244"/>
            <a:ext cx="1828491" cy="1028526"/>
          </a:xfrm>
          <a:prstGeom prst="rect">
            <a:avLst/>
          </a:prstGeom>
        </p:spPr>
      </p:pic>
      <p:sp>
        <p:nvSpPr>
          <p:cNvPr id="24" name="Google Shape;285;p34">
            <a:extLst>
              <a:ext uri="{FF2B5EF4-FFF2-40B4-BE49-F238E27FC236}">
                <a16:creationId xmlns:a16="http://schemas.microsoft.com/office/drawing/2014/main" id="{D5B69B1C-086C-4991-A3CF-DBE5F1C91992}"/>
              </a:ext>
            </a:extLst>
          </p:cNvPr>
          <p:cNvSpPr txBox="1"/>
          <p:nvPr/>
        </p:nvSpPr>
        <p:spPr>
          <a:xfrm>
            <a:off x="6830705" y="4308751"/>
            <a:ext cx="141587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Выпады в сторону и наклоны.</a:t>
            </a:r>
            <a:endParaRPr sz="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384654919"/>
      </p:ext>
    </p:extLst>
  </p:cSld>
  <p:clrMapOvr>
    <a:masterClrMapping/>
  </p:clrMapOvr>
</p:sld>
</file>

<file path=ppt/theme/theme1.xml><?xml version="1.0" encoding="utf-8"?>
<a:theme xmlns:a="http://schemas.openxmlformats.org/drawingml/2006/main" name="Virtual Reality for Medical Purposes Breakthrough by Slidesgo">
  <a:themeElements>
    <a:clrScheme name="Simple Light">
      <a:dk1>
        <a:srgbClr val="1A1A1A"/>
      </a:dk1>
      <a:lt1>
        <a:srgbClr val="FFFFFF"/>
      </a:lt1>
      <a:dk2>
        <a:srgbClr val="EAE3D3"/>
      </a:dk2>
      <a:lt2>
        <a:srgbClr val="007ACB"/>
      </a:lt2>
      <a:accent1>
        <a:srgbClr val="3EBDFE"/>
      </a:accent1>
      <a:accent2>
        <a:srgbClr val="E55D67"/>
      </a:accent2>
      <a:accent3>
        <a:srgbClr val="FECECB"/>
      </a:accent3>
      <a:accent4>
        <a:srgbClr val="85B2A4"/>
      </a:accent4>
      <a:accent5>
        <a:srgbClr val="FE66A9"/>
      </a:accent5>
      <a:accent6>
        <a:srgbClr val="B10050"/>
      </a:accent6>
      <a:hlink>
        <a:srgbClr val="1A1A1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296</Words>
  <Application>Microsoft Office PowerPoint</Application>
  <PresentationFormat>Экран (16:9)</PresentationFormat>
  <Paragraphs>26</Paragraphs>
  <Slides>5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Bebas Neue</vt:lpstr>
      <vt:lpstr>Raleway</vt:lpstr>
      <vt:lpstr>Roboto</vt:lpstr>
      <vt:lpstr>Virtual Reality for Medical Purposes Breakthrough by Slidesgo</vt:lpstr>
      <vt:lpstr>Упражнения с гимнастическими палками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Упражнения с гимнастическими палками</dc:title>
  <cp:lastModifiedBy>User</cp:lastModifiedBy>
  <cp:revision>24</cp:revision>
  <cp:lastPrinted>2022-11-15T05:52:54Z</cp:lastPrinted>
  <dcterms:modified xsi:type="dcterms:W3CDTF">2022-11-15T05:59:45Z</dcterms:modified>
</cp:coreProperties>
</file>